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67341-57AA-4730-AD9F-224538739104}" type="datetimeFigureOut">
              <a:rPr lang="zh-CN" altLang="en-US" smtClean="0"/>
              <a:t>2020-02-25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A2EBB-7017-4570-9D63-A8A75F02C6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8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67341-57AA-4730-AD9F-224538739104}" type="datetimeFigureOut">
              <a:rPr lang="zh-CN" altLang="en-US" smtClean="0"/>
              <a:t>2020-02-25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A2EBB-7017-4570-9D63-A8A75F02C6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10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90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7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11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18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4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4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23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48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04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4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74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58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16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68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67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00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19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26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9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00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10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40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94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36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02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3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44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57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12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3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73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全屏显示(4:3)</PresentationFormat>
  <Paragraphs>0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Xiang</dc:creator>
  <cp:lastModifiedBy>Bing Xiang</cp:lastModifiedBy>
  <cp:revision>1</cp:revision>
  <dcterms:created xsi:type="dcterms:W3CDTF">2020-02-25T11:13:51Z</dcterms:created>
  <dcterms:modified xsi:type="dcterms:W3CDTF">2020-02-25T11:13:51Z</dcterms:modified>
</cp:coreProperties>
</file>